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1" r:id="rId2"/>
    <p:sldId id="262" r:id="rId3"/>
    <p:sldId id="279" r:id="rId4"/>
    <p:sldId id="280" r:id="rId5"/>
    <p:sldId id="269" r:id="rId6"/>
    <p:sldId id="275" r:id="rId7"/>
    <p:sldId id="277" r:id="rId8"/>
    <p:sldId id="270" r:id="rId9"/>
    <p:sldId id="271" r:id="rId10"/>
    <p:sldId id="272" r:id="rId11"/>
    <p:sldId id="266" r:id="rId12"/>
    <p:sldId id="276" r:id="rId13"/>
    <p:sldId id="273" r:id="rId14"/>
    <p:sldId id="278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63" autoAdjust="0"/>
    <p:restoredTop sz="94663" autoAdjust="0"/>
  </p:normalViewPr>
  <p:slideViewPr>
    <p:cSldViewPr>
      <p:cViewPr varScale="1">
        <p:scale>
          <a:sx n="117" d="100"/>
          <a:sy n="117" d="100"/>
        </p:scale>
        <p:origin x="145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23D769-AD04-6643-8D18-CBEC597AD37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B37B1E-11A2-DB4D-8E03-D94BE33E4110}" type="pres">
      <dgm:prSet presAssocID="{4423D769-AD04-6643-8D18-CBEC597AD37C}" presName="Name0" presStyleCnt="0">
        <dgm:presLayoutVars>
          <dgm:dir/>
          <dgm:resizeHandles val="exact"/>
        </dgm:presLayoutVars>
      </dgm:prSet>
      <dgm:spPr/>
    </dgm:pt>
  </dgm:ptLst>
  <dgm:cxnLst>
    <dgm:cxn modelId="{79D661F3-8D63-114B-B58A-6A2DD913D3AB}" type="presOf" srcId="{4423D769-AD04-6643-8D18-CBEC597AD37C}" destId="{EEB37B1E-11A2-DB4D-8E03-D94BE33E4110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69C877-FC55-4AD0-90A4-06FDA7DB21A9}" type="doc">
      <dgm:prSet loTypeId="urn:microsoft.com/office/officeart/2005/8/layout/hProcess9" loCatId="process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IN"/>
        </a:p>
      </dgm:t>
    </dgm:pt>
    <dgm:pt modelId="{C8DDA69A-1BDE-49A7-95CB-7625A5796B89}">
      <dgm:prSet phldrT="[Text]"/>
      <dgm:spPr/>
      <dgm:t>
        <a:bodyPr/>
        <a:lstStyle/>
        <a:p>
          <a:r>
            <a:rPr lang="en-US" dirty="0"/>
            <a:t>Background Masking</a:t>
          </a:r>
          <a:endParaRPr lang="en-IN" dirty="0"/>
        </a:p>
      </dgm:t>
    </dgm:pt>
    <dgm:pt modelId="{5617B4CC-1EA8-46A9-BFA2-52E4025D8D3B}" type="parTrans" cxnId="{44A7CC4E-DA3E-4C8E-B267-711F7F830557}">
      <dgm:prSet/>
      <dgm:spPr/>
      <dgm:t>
        <a:bodyPr/>
        <a:lstStyle/>
        <a:p>
          <a:endParaRPr lang="en-IN"/>
        </a:p>
      </dgm:t>
    </dgm:pt>
    <dgm:pt modelId="{4E184088-3CEE-4316-B4CF-20A152D752C1}" type="sibTrans" cxnId="{44A7CC4E-DA3E-4C8E-B267-711F7F830557}">
      <dgm:prSet/>
      <dgm:spPr/>
      <dgm:t>
        <a:bodyPr/>
        <a:lstStyle/>
        <a:p>
          <a:endParaRPr lang="en-IN"/>
        </a:p>
      </dgm:t>
    </dgm:pt>
    <dgm:pt modelId="{100C37E9-0E5D-4D34-9123-F29968D28621}">
      <dgm:prSet/>
      <dgm:spPr/>
      <dgm:t>
        <a:bodyPr/>
        <a:lstStyle/>
        <a:p>
          <a:r>
            <a:rPr lang="en-US" dirty="0"/>
            <a:t>Object Tubes computation and extraction </a:t>
          </a:r>
        </a:p>
      </dgm:t>
    </dgm:pt>
    <dgm:pt modelId="{0427C0C7-B773-429D-BBF7-FCCC35C81DA0}" type="parTrans" cxnId="{08F4853C-FA8D-4C40-AF66-D6D6012504CF}">
      <dgm:prSet/>
      <dgm:spPr/>
      <dgm:t>
        <a:bodyPr/>
        <a:lstStyle/>
        <a:p>
          <a:endParaRPr lang="en-IN"/>
        </a:p>
      </dgm:t>
    </dgm:pt>
    <dgm:pt modelId="{EE935246-9FB7-41C7-9000-49801749A06D}" type="sibTrans" cxnId="{08F4853C-FA8D-4C40-AF66-D6D6012504CF}">
      <dgm:prSet/>
      <dgm:spPr/>
      <dgm:t>
        <a:bodyPr/>
        <a:lstStyle/>
        <a:p>
          <a:endParaRPr lang="en-IN"/>
        </a:p>
      </dgm:t>
    </dgm:pt>
    <dgm:pt modelId="{5B85C36F-A84A-41DA-8C55-2209D3D003CA}">
      <dgm:prSet phldrT="[Text]"/>
      <dgm:spPr/>
      <dgm:t>
        <a:bodyPr/>
        <a:lstStyle/>
        <a:p>
          <a:r>
            <a:rPr lang="en-US" dirty="0"/>
            <a:t>Motion Detection</a:t>
          </a:r>
          <a:endParaRPr lang="en-IN" dirty="0"/>
        </a:p>
      </dgm:t>
    </dgm:pt>
    <dgm:pt modelId="{116BEDB3-851D-4224-B60F-6899307C4A95}" type="parTrans" cxnId="{D91F91AA-286C-4507-BEB9-7007717FB36F}">
      <dgm:prSet/>
      <dgm:spPr/>
      <dgm:t>
        <a:bodyPr/>
        <a:lstStyle/>
        <a:p>
          <a:endParaRPr lang="en-IN"/>
        </a:p>
      </dgm:t>
    </dgm:pt>
    <dgm:pt modelId="{06F04AAE-135E-40F3-A6C8-7FD04D98E151}" type="sibTrans" cxnId="{D91F91AA-286C-4507-BEB9-7007717FB36F}">
      <dgm:prSet/>
      <dgm:spPr/>
      <dgm:t>
        <a:bodyPr/>
        <a:lstStyle/>
        <a:p>
          <a:endParaRPr lang="en-IN"/>
        </a:p>
      </dgm:t>
    </dgm:pt>
    <dgm:pt modelId="{19A40360-4603-4ED3-B000-08AEC364B0AD}">
      <dgm:prSet phldrT="[Text]"/>
      <dgm:spPr/>
      <dgm:t>
        <a:bodyPr/>
        <a:lstStyle/>
        <a:p>
          <a:r>
            <a:rPr lang="en-US"/>
            <a:t>Object Detection and tagging</a:t>
          </a:r>
          <a:endParaRPr lang="en-US" dirty="0"/>
        </a:p>
      </dgm:t>
    </dgm:pt>
    <dgm:pt modelId="{5DB6DC01-C101-4D26-B711-2E50B255D00F}" type="parTrans" cxnId="{64CE624A-2332-4539-86C4-E501A1C1C304}">
      <dgm:prSet/>
      <dgm:spPr/>
    </dgm:pt>
    <dgm:pt modelId="{AB7475C1-3FE7-40E3-82D5-08DC486D2A9F}" type="sibTrans" cxnId="{64CE624A-2332-4539-86C4-E501A1C1C304}">
      <dgm:prSet/>
      <dgm:spPr/>
    </dgm:pt>
    <dgm:pt modelId="{FB2024BA-000B-452D-BF86-05A830036177}">
      <dgm:prSet phldrT="[Text]"/>
      <dgm:spPr/>
      <dgm:t>
        <a:bodyPr/>
        <a:lstStyle/>
        <a:p>
          <a:r>
            <a:rPr lang="en-US" dirty="0"/>
            <a:t>Footage and metadata storage</a:t>
          </a:r>
        </a:p>
      </dgm:t>
    </dgm:pt>
    <dgm:pt modelId="{D959400F-5577-423B-BE19-FC4003F506F1}" type="sibTrans" cxnId="{6B6D244E-44F5-40C8-A577-D84264AA5FD3}">
      <dgm:prSet/>
      <dgm:spPr/>
    </dgm:pt>
    <dgm:pt modelId="{2903C075-9B35-4260-940A-3F8A126D0FDD}" type="parTrans" cxnId="{6B6D244E-44F5-40C8-A577-D84264AA5FD3}">
      <dgm:prSet/>
      <dgm:spPr/>
    </dgm:pt>
    <dgm:pt modelId="{D8E24BF0-0D93-4B8D-9315-824C0D589F4E}" type="pres">
      <dgm:prSet presAssocID="{0D69C877-FC55-4AD0-90A4-06FDA7DB21A9}" presName="CompostProcess" presStyleCnt="0">
        <dgm:presLayoutVars>
          <dgm:dir/>
          <dgm:resizeHandles val="exact"/>
        </dgm:presLayoutVars>
      </dgm:prSet>
      <dgm:spPr/>
    </dgm:pt>
    <dgm:pt modelId="{F8B8286C-3D7F-4877-86F0-34A4C421D3D1}" type="pres">
      <dgm:prSet presAssocID="{0D69C877-FC55-4AD0-90A4-06FDA7DB21A9}" presName="arrow" presStyleLbl="bgShp" presStyleIdx="0" presStyleCnt="1"/>
      <dgm:spPr/>
    </dgm:pt>
    <dgm:pt modelId="{5D95DD2A-5A5C-4E2E-9A7F-E2F7E3CD6BD0}" type="pres">
      <dgm:prSet presAssocID="{0D69C877-FC55-4AD0-90A4-06FDA7DB21A9}" presName="linearProcess" presStyleCnt="0"/>
      <dgm:spPr/>
    </dgm:pt>
    <dgm:pt modelId="{5BD78A12-DB4E-4E5B-B94B-FFAE0975B322}" type="pres">
      <dgm:prSet presAssocID="{5B85C36F-A84A-41DA-8C55-2209D3D003CA}" presName="textNode" presStyleLbl="node1" presStyleIdx="0" presStyleCnt="5">
        <dgm:presLayoutVars>
          <dgm:bulletEnabled val="1"/>
        </dgm:presLayoutVars>
      </dgm:prSet>
      <dgm:spPr/>
    </dgm:pt>
    <dgm:pt modelId="{AA9472F9-F234-4D10-B28B-DAEAEE2C055D}" type="pres">
      <dgm:prSet presAssocID="{06F04AAE-135E-40F3-A6C8-7FD04D98E151}" presName="sibTrans" presStyleCnt="0"/>
      <dgm:spPr/>
    </dgm:pt>
    <dgm:pt modelId="{CA4CD366-44C6-45CC-A1D9-92CC8233922F}" type="pres">
      <dgm:prSet presAssocID="{C8DDA69A-1BDE-49A7-95CB-7625A5796B89}" presName="textNode" presStyleLbl="node1" presStyleIdx="1" presStyleCnt="5">
        <dgm:presLayoutVars>
          <dgm:bulletEnabled val="1"/>
        </dgm:presLayoutVars>
      </dgm:prSet>
      <dgm:spPr/>
    </dgm:pt>
    <dgm:pt modelId="{64F6B7A9-602A-4DE4-B879-9C39F38A01E4}" type="pres">
      <dgm:prSet presAssocID="{4E184088-3CEE-4316-B4CF-20A152D752C1}" presName="sibTrans" presStyleCnt="0"/>
      <dgm:spPr/>
    </dgm:pt>
    <dgm:pt modelId="{2919F06D-B9EF-4337-9CC1-1E7BEC2F5945}" type="pres">
      <dgm:prSet presAssocID="{100C37E9-0E5D-4D34-9123-F29968D28621}" presName="textNode" presStyleLbl="node1" presStyleIdx="2" presStyleCnt="5">
        <dgm:presLayoutVars>
          <dgm:bulletEnabled val="1"/>
        </dgm:presLayoutVars>
      </dgm:prSet>
      <dgm:spPr/>
    </dgm:pt>
    <dgm:pt modelId="{912C5BE0-B6BD-40FC-87C6-D6F5F8DCC68C}" type="pres">
      <dgm:prSet presAssocID="{EE935246-9FB7-41C7-9000-49801749A06D}" presName="sibTrans" presStyleCnt="0"/>
      <dgm:spPr/>
    </dgm:pt>
    <dgm:pt modelId="{C013A3C5-80D8-46AD-BFF3-C2EE2EF2BBBA}" type="pres">
      <dgm:prSet presAssocID="{19A40360-4603-4ED3-B000-08AEC364B0AD}" presName="textNode" presStyleLbl="node1" presStyleIdx="3" presStyleCnt="5">
        <dgm:presLayoutVars>
          <dgm:bulletEnabled val="1"/>
        </dgm:presLayoutVars>
      </dgm:prSet>
      <dgm:spPr/>
    </dgm:pt>
    <dgm:pt modelId="{ED78CA5B-30C3-43F3-BA69-43F00B64ABBB}" type="pres">
      <dgm:prSet presAssocID="{AB7475C1-3FE7-40E3-82D5-08DC486D2A9F}" presName="sibTrans" presStyleCnt="0"/>
      <dgm:spPr/>
    </dgm:pt>
    <dgm:pt modelId="{0872A6B5-8A1D-45BD-AFBD-38E7A8E862CD}" type="pres">
      <dgm:prSet presAssocID="{FB2024BA-000B-452D-BF86-05A830036177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08F4853C-FA8D-4C40-AF66-D6D6012504CF}" srcId="{0D69C877-FC55-4AD0-90A4-06FDA7DB21A9}" destId="{100C37E9-0E5D-4D34-9123-F29968D28621}" srcOrd="2" destOrd="0" parTransId="{0427C0C7-B773-429D-BBF7-FCCC35C81DA0}" sibTransId="{EE935246-9FB7-41C7-9000-49801749A06D}"/>
    <dgm:cxn modelId="{4CE6FA40-B183-4B85-9F66-C09CA0982539}" type="presOf" srcId="{5B85C36F-A84A-41DA-8C55-2209D3D003CA}" destId="{5BD78A12-DB4E-4E5B-B94B-FFAE0975B322}" srcOrd="0" destOrd="0" presId="urn:microsoft.com/office/officeart/2005/8/layout/hProcess9"/>
    <dgm:cxn modelId="{64CE624A-2332-4539-86C4-E501A1C1C304}" srcId="{0D69C877-FC55-4AD0-90A4-06FDA7DB21A9}" destId="{19A40360-4603-4ED3-B000-08AEC364B0AD}" srcOrd="3" destOrd="0" parTransId="{5DB6DC01-C101-4D26-B711-2E50B255D00F}" sibTransId="{AB7475C1-3FE7-40E3-82D5-08DC486D2A9F}"/>
    <dgm:cxn modelId="{6B6D244E-44F5-40C8-A577-D84264AA5FD3}" srcId="{0D69C877-FC55-4AD0-90A4-06FDA7DB21A9}" destId="{FB2024BA-000B-452D-BF86-05A830036177}" srcOrd="4" destOrd="0" parTransId="{2903C075-9B35-4260-940A-3F8A126D0FDD}" sibTransId="{D959400F-5577-423B-BE19-FC4003F506F1}"/>
    <dgm:cxn modelId="{44A7CC4E-DA3E-4C8E-B267-711F7F830557}" srcId="{0D69C877-FC55-4AD0-90A4-06FDA7DB21A9}" destId="{C8DDA69A-1BDE-49A7-95CB-7625A5796B89}" srcOrd="1" destOrd="0" parTransId="{5617B4CC-1EA8-46A9-BFA2-52E4025D8D3B}" sibTransId="{4E184088-3CEE-4316-B4CF-20A152D752C1}"/>
    <dgm:cxn modelId="{A4951960-DD73-42CA-B39A-52CC986B4FE7}" type="presOf" srcId="{C8DDA69A-1BDE-49A7-95CB-7625A5796B89}" destId="{CA4CD366-44C6-45CC-A1D9-92CC8233922F}" srcOrd="0" destOrd="0" presId="urn:microsoft.com/office/officeart/2005/8/layout/hProcess9"/>
    <dgm:cxn modelId="{3A23D18E-6460-438B-903F-7BB2F0D8E583}" type="presOf" srcId="{19A40360-4603-4ED3-B000-08AEC364B0AD}" destId="{C013A3C5-80D8-46AD-BFF3-C2EE2EF2BBBA}" srcOrd="0" destOrd="0" presId="urn:microsoft.com/office/officeart/2005/8/layout/hProcess9"/>
    <dgm:cxn modelId="{E955A3A3-83DB-4437-81F6-BDA08C48B1B0}" type="presOf" srcId="{100C37E9-0E5D-4D34-9123-F29968D28621}" destId="{2919F06D-B9EF-4337-9CC1-1E7BEC2F5945}" srcOrd="0" destOrd="0" presId="urn:microsoft.com/office/officeart/2005/8/layout/hProcess9"/>
    <dgm:cxn modelId="{D91F91AA-286C-4507-BEB9-7007717FB36F}" srcId="{0D69C877-FC55-4AD0-90A4-06FDA7DB21A9}" destId="{5B85C36F-A84A-41DA-8C55-2209D3D003CA}" srcOrd="0" destOrd="0" parTransId="{116BEDB3-851D-4224-B60F-6899307C4A95}" sibTransId="{06F04AAE-135E-40F3-A6C8-7FD04D98E151}"/>
    <dgm:cxn modelId="{30A12BE7-D84A-421D-BEC6-DE40C1D439E6}" type="presOf" srcId="{0D69C877-FC55-4AD0-90A4-06FDA7DB21A9}" destId="{D8E24BF0-0D93-4B8D-9315-824C0D589F4E}" srcOrd="0" destOrd="0" presId="urn:microsoft.com/office/officeart/2005/8/layout/hProcess9"/>
    <dgm:cxn modelId="{75402BE8-1845-4630-9F5F-7C2BB370BD7E}" type="presOf" srcId="{FB2024BA-000B-452D-BF86-05A830036177}" destId="{0872A6B5-8A1D-45BD-AFBD-38E7A8E862CD}" srcOrd="0" destOrd="0" presId="urn:microsoft.com/office/officeart/2005/8/layout/hProcess9"/>
    <dgm:cxn modelId="{42AA3CE0-5714-4497-9A90-2BF3A106A7E6}" type="presParOf" srcId="{D8E24BF0-0D93-4B8D-9315-824C0D589F4E}" destId="{F8B8286C-3D7F-4877-86F0-34A4C421D3D1}" srcOrd="0" destOrd="0" presId="urn:microsoft.com/office/officeart/2005/8/layout/hProcess9"/>
    <dgm:cxn modelId="{A1861BF1-9B47-4DBB-BE70-D71656074EDE}" type="presParOf" srcId="{D8E24BF0-0D93-4B8D-9315-824C0D589F4E}" destId="{5D95DD2A-5A5C-4E2E-9A7F-E2F7E3CD6BD0}" srcOrd="1" destOrd="0" presId="urn:microsoft.com/office/officeart/2005/8/layout/hProcess9"/>
    <dgm:cxn modelId="{24FF01C7-A9F5-452C-BA95-03F46AC4A687}" type="presParOf" srcId="{5D95DD2A-5A5C-4E2E-9A7F-E2F7E3CD6BD0}" destId="{5BD78A12-DB4E-4E5B-B94B-FFAE0975B322}" srcOrd="0" destOrd="0" presId="urn:microsoft.com/office/officeart/2005/8/layout/hProcess9"/>
    <dgm:cxn modelId="{61564CD3-9DF8-4783-9674-006B3CEA4864}" type="presParOf" srcId="{5D95DD2A-5A5C-4E2E-9A7F-E2F7E3CD6BD0}" destId="{AA9472F9-F234-4D10-B28B-DAEAEE2C055D}" srcOrd="1" destOrd="0" presId="urn:microsoft.com/office/officeart/2005/8/layout/hProcess9"/>
    <dgm:cxn modelId="{C32FCF39-727F-4404-81D8-39401AA9CFCB}" type="presParOf" srcId="{5D95DD2A-5A5C-4E2E-9A7F-E2F7E3CD6BD0}" destId="{CA4CD366-44C6-45CC-A1D9-92CC8233922F}" srcOrd="2" destOrd="0" presId="urn:microsoft.com/office/officeart/2005/8/layout/hProcess9"/>
    <dgm:cxn modelId="{EB653B3D-BB57-4D9B-86C8-EC45DD04EDE9}" type="presParOf" srcId="{5D95DD2A-5A5C-4E2E-9A7F-E2F7E3CD6BD0}" destId="{64F6B7A9-602A-4DE4-B879-9C39F38A01E4}" srcOrd="3" destOrd="0" presId="urn:microsoft.com/office/officeart/2005/8/layout/hProcess9"/>
    <dgm:cxn modelId="{4AB6AE3C-65AA-4F6B-8558-EBFEAE356DA3}" type="presParOf" srcId="{5D95DD2A-5A5C-4E2E-9A7F-E2F7E3CD6BD0}" destId="{2919F06D-B9EF-4337-9CC1-1E7BEC2F5945}" srcOrd="4" destOrd="0" presId="urn:microsoft.com/office/officeart/2005/8/layout/hProcess9"/>
    <dgm:cxn modelId="{C10090F6-76CB-45A8-B692-735D7B97888F}" type="presParOf" srcId="{5D95DD2A-5A5C-4E2E-9A7F-E2F7E3CD6BD0}" destId="{912C5BE0-B6BD-40FC-87C6-D6F5F8DCC68C}" srcOrd="5" destOrd="0" presId="urn:microsoft.com/office/officeart/2005/8/layout/hProcess9"/>
    <dgm:cxn modelId="{078085B4-96B8-4BA5-A0A8-488E87CBCC6D}" type="presParOf" srcId="{5D95DD2A-5A5C-4E2E-9A7F-E2F7E3CD6BD0}" destId="{C013A3C5-80D8-46AD-BFF3-C2EE2EF2BBBA}" srcOrd="6" destOrd="0" presId="urn:microsoft.com/office/officeart/2005/8/layout/hProcess9"/>
    <dgm:cxn modelId="{F0480E94-EE0D-49C1-ADF4-E33AF50A586B}" type="presParOf" srcId="{5D95DD2A-5A5C-4E2E-9A7F-E2F7E3CD6BD0}" destId="{ED78CA5B-30C3-43F3-BA69-43F00B64ABBB}" srcOrd="7" destOrd="0" presId="urn:microsoft.com/office/officeart/2005/8/layout/hProcess9"/>
    <dgm:cxn modelId="{248DE204-1E09-4C32-A4AF-ECBB33C6ED08}" type="presParOf" srcId="{5D95DD2A-5A5C-4E2E-9A7F-E2F7E3CD6BD0}" destId="{0872A6B5-8A1D-45BD-AFBD-38E7A8E862CD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23D769-AD04-6643-8D18-CBEC597AD37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B37B1E-11A2-DB4D-8E03-D94BE33E4110}" type="pres">
      <dgm:prSet presAssocID="{4423D769-AD04-6643-8D18-CBEC597AD37C}" presName="Name0" presStyleCnt="0">
        <dgm:presLayoutVars>
          <dgm:dir/>
          <dgm:resizeHandles val="exact"/>
        </dgm:presLayoutVars>
      </dgm:prSet>
      <dgm:spPr/>
    </dgm:pt>
  </dgm:ptLst>
  <dgm:cxnLst>
    <dgm:cxn modelId="{79D661F3-8D63-114B-B58A-6A2DD913D3AB}" type="presOf" srcId="{4423D769-AD04-6643-8D18-CBEC597AD37C}" destId="{EEB37B1E-11A2-DB4D-8E03-D94BE33E4110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69C877-FC55-4AD0-90A4-06FDA7DB21A9}" type="doc">
      <dgm:prSet loTypeId="urn:microsoft.com/office/officeart/2005/8/layout/hProcess9" loCatId="process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IN"/>
        </a:p>
      </dgm:t>
    </dgm:pt>
    <dgm:pt modelId="{8C23632C-D1DF-4BF6-AE8C-69F381A7D917}">
      <dgm:prSet/>
      <dgm:spPr/>
      <dgm:t>
        <a:bodyPr/>
        <a:lstStyle/>
        <a:p>
          <a:r>
            <a:rPr lang="en-US" dirty="0"/>
            <a:t>Tube Rearrangement</a:t>
          </a:r>
        </a:p>
      </dgm:t>
    </dgm:pt>
    <dgm:pt modelId="{7129B57E-F482-410E-85B4-EDEDF540A5DA}" type="parTrans" cxnId="{AD8A99A0-1479-4A25-BD8D-E1C989B8AFC0}">
      <dgm:prSet/>
      <dgm:spPr/>
      <dgm:t>
        <a:bodyPr/>
        <a:lstStyle/>
        <a:p>
          <a:endParaRPr lang="en-IN"/>
        </a:p>
      </dgm:t>
    </dgm:pt>
    <dgm:pt modelId="{722BD34E-9C02-4FE1-B33D-65DF442DDA4E}" type="sibTrans" cxnId="{AD8A99A0-1479-4A25-BD8D-E1C989B8AFC0}">
      <dgm:prSet/>
      <dgm:spPr/>
      <dgm:t>
        <a:bodyPr/>
        <a:lstStyle/>
        <a:p>
          <a:endParaRPr lang="en-IN"/>
        </a:p>
      </dgm:t>
    </dgm:pt>
    <dgm:pt modelId="{8A6F5044-3748-4E23-8624-5559062FC152}">
      <dgm:prSet/>
      <dgm:spPr/>
      <dgm:t>
        <a:bodyPr/>
        <a:lstStyle/>
        <a:p>
          <a:r>
            <a:rPr lang="en-US" dirty="0"/>
            <a:t>Blending tubes and background to create summary</a:t>
          </a:r>
        </a:p>
      </dgm:t>
    </dgm:pt>
    <dgm:pt modelId="{E28ADDAC-C7B8-4518-B228-3952F1926F57}" type="parTrans" cxnId="{D8607DAB-F8C0-45FF-B5FA-BC22AEBB7B68}">
      <dgm:prSet/>
      <dgm:spPr/>
      <dgm:t>
        <a:bodyPr/>
        <a:lstStyle/>
        <a:p>
          <a:endParaRPr lang="en-IN"/>
        </a:p>
      </dgm:t>
    </dgm:pt>
    <dgm:pt modelId="{D51607BF-03AF-41DC-89B2-D3AC7BCB4BF3}" type="sibTrans" cxnId="{D8607DAB-F8C0-45FF-B5FA-BC22AEBB7B68}">
      <dgm:prSet/>
      <dgm:spPr/>
      <dgm:t>
        <a:bodyPr/>
        <a:lstStyle/>
        <a:p>
          <a:endParaRPr lang="en-IN"/>
        </a:p>
      </dgm:t>
    </dgm:pt>
    <dgm:pt modelId="{B5BDB123-0461-4019-B683-79E7644BEA1B}">
      <dgm:prSet/>
      <dgm:spPr/>
      <dgm:t>
        <a:bodyPr/>
        <a:lstStyle/>
        <a:p>
          <a:r>
            <a:rPr lang="en-US" dirty="0"/>
            <a:t>Selection of tubes based on user query</a:t>
          </a:r>
        </a:p>
      </dgm:t>
    </dgm:pt>
    <dgm:pt modelId="{F3A19C77-849F-4A47-979F-FE8112AB0EF5}" type="parTrans" cxnId="{4F11DF18-C09C-44E8-BAA5-D6190CB77345}">
      <dgm:prSet/>
      <dgm:spPr/>
      <dgm:t>
        <a:bodyPr/>
        <a:lstStyle/>
        <a:p>
          <a:endParaRPr lang="en-IN"/>
        </a:p>
      </dgm:t>
    </dgm:pt>
    <dgm:pt modelId="{99F2273F-4147-48A4-A98A-C92CE3880559}" type="sibTrans" cxnId="{4F11DF18-C09C-44E8-BAA5-D6190CB77345}">
      <dgm:prSet/>
      <dgm:spPr/>
      <dgm:t>
        <a:bodyPr/>
        <a:lstStyle/>
        <a:p>
          <a:endParaRPr lang="en-IN"/>
        </a:p>
      </dgm:t>
    </dgm:pt>
    <dgm:pt modelId="{8A8923FB-73FE-4D1A-A4B5-5F9E4B554E10}">
      <dgm:prSet/>
      <dgm:spPr/>
      <dgm:t>
        <a:bodyPr/>
        <a:lstStyle/>
        <a:p>
          <a:r>
            <a:rPr lang="en-US" dirty="0"/>
            <a:t>Time-lapse background generation </a:t>
          </a:r>
        </a:p>
      </dgm:t>
    </dgm:pt>
    <dgm:pt modelId="{547B4D04-72D5-493B-926E-608F97C7266B}" type="parTrans" cxnId="{592A1E02-4BE1-449F-9E80-E2E8E7B97503}">
      <dgm:prSet/>
      <dgm:spPr/>
      <dgm:t>
        <a:bodyPr/>
        <a:lstStyle/>
        <a:p>
          <a:endParaRPr lang="en-IN"/>
        </a:p>
      </dgm:t>
    </dgm:pt>
    <dgm:pt modelId="{5E7347AD-70B9-4152-82DB-A8608C7195EF}" type="sibTrans" cxnId="{592A1E02-4BE1-449F-9E80-E2E8E7B97503}">
      <dgm:prSet/>
      <dgm:spPr/>
      <dgm:t>
        <a:bodyPr/>
        <a:lstStyle/>
        <a:p>
          <a:endParaRPr lang="en-IN"/>
        </a:p>
      </dgm:t>
    </dgm:pt>
    <dgm:pt modelId="{D8E24BF0-0D93-4B8D-9315-824C0D589F4E}" type="pres">
      <dgm:prSet presAssocID="{0D69C877-FC55-4AD0-90A4-06FDA7DB21A9}" presName="CompostProcess" presStyleCnt="0">
        <dgm:presLayoutVars>
          <dgm:dir/>
          <dgm:resizeHandles val="exact"/>
        </dgm:presLayoutVars>
      </dgm:prSet>
      <dgm:spPr/>
    </dgm:pt>
    <dgm:pt modelId="{F8B8286C-3D7F-4877-86F0-34A4C421D3D1}" type="pres">
      <dgm:prSet presAssocID="{0D69C877-FC55-4AD0-90A4-06FDA7DB21A9}" presName="arrow" presStyleLbl="bgShp" presStyleIdx="0" presStyleCnt="1"/>
      <dgm:spPr/>
    </dgm:pt>
    <dgm:pt modelId="{5D95DD2A-5A5C-4E2E-9A7F-E2F7E3CD6BD0}" type="pres">
      <dgm:prSet presAssocID="{0D69C877-FC55-4AD0-90A4-06FDA7DB21A9}" presName="linearProcess" presStyleCnt="0"/>
      <dgm:spPr/>
    </dgm:pt>
    <dgm:pt modelId="{48F2C9B5-6220-4F10-8CCA-FE47BB9311C1}" type="pres">
      <dgm:prSet presAssocID="{B5BDB123-0461-4019-B683-79E7644BEA1B}" presName="textNode" presStyleLbl="node1" presStyleIdx="0" presStyleCnt="4">
        <dgm:presLayoutVars>
          <dgm:bulletEnabled val="1"/>
        </dgm:presLayoutVars>
      </dgm:prSet>
      <dgm:spPr/>
    </dgm:pt>
    <dgm:pt modelId="{6AF86D9E-DD65-4FB4-8A7D-33A1540B4945}" type="pres">
      <dgm:prSet presAssocID="{99F2273F-4147-48A4-A98A-C92CE3880559}" presName="sibTrans" presStyleCnt="0"/>
      <dgm:spPr/>
    </dgm:pt>
    <dgm:pt modelId="{486991BD-38C1-45F9-80B2-35320BA23C44}" type="pres">
      <dgm:prSet presAssocID="{8C23632C-D1DF-4BF6-AE8C-69F381A7D917}" presName="textNode" presStyleLbl="node1" presStyleIdx="1" presStyleCnt="4">
        <dgm:presLayoutVars>
          <dgm:bulletEnabled val="1"/>
        </dgm:presLayoutVars>
      </dgm:prSet>
      <dgm:spPr/>
    </dgm:pt>
    <dgm:pt modelId="{49DA2393-CFEE-4927-B1BE-A3F6325CF53C}" type="pres">
      <dgm:prSet presAssocID="{722BD34E-9C02-4FE1-B33D-65DF442DDA4E}" presName="sibTrans" presStyleCnt="0"/>
      <dgm:spPr/>
    </dgm:pt>
    <dgm:pt modelId="{0A895833-F2D4-4E81-934C-A5C3CBEC9C07}" type="pres">
      <dgm:prSet presAssocID="{8A8923FB-73FE-4D1A-A4B5-5F9E4B554E10}" presName="textNode" presStyleLbl="node1" presStyleIdx="2" presStyleCnt="4">
        <dgm:presLayoutVars>
          <dgm:bulletEnabled val="1"/>
        </dgm:presLayoutVars>
      </dgm:prSet>
      <dgm:spPr/>
    </dgm:pt>
    <dgm:pt modelId="{9D22F4BB-6A55-44A3-B44C-EF7EE51C28E0}" type="pres">
      <dgm:prSet presAssocID="{5E7347AD-70B9-4152-82DB-A8608C7195EF}" presName="sibTrans" presStyleCnt="0"/>
      <dgm:spPr/>
    </dgm:pt>
    <dgm:pt modelId="{47D88CAF-E895-4420-AA52-906C40AB2A48}" type="pres">
      <dgm:prSet presAssocID="{8A6F5044-3748-4E23-8624-5559062FC152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592A1E02-4BE1-449F-9E80-E2E8E7B97503}" srcId="{0D69C877-FC55-4AD0-90A4-06FDA7DB21A9}" destId="{8A8923FB-73FE-4D1A-A4B5-5F9E4B554E10}" srcOrd="2" destOrd="0" parTransId="{547B4D04-72D5-493B-926E-608F97C7266B}" sibTransId="{5E7347AD-70B9-4152-82DB-A8608C7195EF}"/>
    <dgm:cxn modelId="{4F11DF18-C09C-44E8-BAA5-D6190CB77345}" srcId="{0D69C877-FC55-4AD0-90A4-06FDA7DB21A9}" destId="{B5BDB123-0461-4019-B683-79E7644BEA1B}" srcOrd="0" destOrd="0" parTransId="{F3A19C77-849F-4A47-979F-FE8112AB0EF5}" sibTransId="{99F2273F-4147-48A4-A98A-C92CE3880559}"/>
    <dgm:cxn modelId="{AD8A99A0-1479-4A25-BD8D-E1C989B8AFC0}" srcId="{0D69C877-FC55-4AD0-90A4-06FDA7DB21A9}" destId="{8C23632C-D1DF-4BF6-AE8C-69F381A7D917}" srcOrd="1" destOrd="0" parTransId="{7129B57E-F482-410E-85B4-EDEDF540A5DA}" sibTransId="{722BD34E-9C02-4FE1-B33D-65DF442DDA4E}"/>
    <dgm:cxn modelId="{298A55A3-9172-4D99-8ABA-62208FB026FA}" type="presOf" srcId="{8C23632C-D1DF-4BF6-AE8C-69F381A7D917}" destId="{486991BD-38C1-45F9-80B2-35320BA23C44}" srcOrd="0" destOrd="0" presId="urn:microsoft.com/office/officeart/2005/8/layout/hProcess9"/>
    <dgm:cxn modelId="{D8607DAB-F8C0-45FF-B5FA-BC22AEBB7B68}" srcId="{0D69C877-FC55-4AD0-90A4-06FDA7DB21A9}" destId="{8A6F5044-3748-4E23-8624-5559062FC152}" srcOrd="3" destOrd="0" parTransId="{E28ADDAC-C7B8-4518-B228-3952F1926F57}" sibTransId="{D51607BF-03AF-41DC-89B2-D3AC7BCB4BF3}"/>
    <dgm:cxn modelId="{E971D2B0-C53E-4453-8BAF-40664629860C}" type="presOf" srcId="{8A8923FB-73FE-4D1A-A4B5-5F9E4B554E10}" destId="{0A895833-F2D4-4E81-934C-A5C3CBEC9C07}" srcOrd="0" destOrd="0" presId="urn:microsoft.com/office/officeart/2005/8/layout/hProcess9"/>
    <dgm:cxn modelId="{045C36D4-F819-4D33-AD54-C321C4BD709D}" type="presOf" srcId="{B5BDB123-0461-4019-B683-79E7644BEA1B}" destId="{48F2C9B5-6220-4F10-8CCA-FE47BB9311C1}" srcOrd="0" destOrd="0" presId="urn:microsoft.com/office/officeart/2005/8/layout/hProcess9"/>
    <dgm:cxn modelId="{3D211BE3-0FEE-4ECD-9BAA-216C9767997E}" type="presOf" srcId="{8A6F5044-3748-4E23-8624-5559062FC152}" destId="{47D88CAF-E895-4420-AA52-906C40AB2A48}" srcOrd="0" destOrd="0" presId="urn:microsoft.com/office/officeart/2005/8/layout/hProcess9"/>
    <dgm:cxn modelId="{30A12BE7-D84A-421D-BEC6-DE40C1D439E6}" type="presOf" srcId="{0D69C877-FC55-4AD0-90A4-06FDA7DB21A9}" destId="{D8E24BF0-0D93-4B8D-9315-824C0D589F4E}" srcOrd="0" destOrd="0" presId="urn:microsoft.com/office/officeart/2005/8/layout/hProcess9"/>
    <dgm:cxn modelId="{42AA3CE0-5714-4497-9A90-2BF3A106A7E6}" type="presParOf" srcId="{D8E24BF0-0D93-4B8D-9315-824C0D589F4E}" destId="{F8B8286C-3D7F-4877-86F0-34A4C421D3D1}" srcOrd="0" destOrd="0" presId="urn:microsoft.com/office/officeart/2005/8/layout/hProcess9"/>
    <dgm:cxn modelId="{A1861BF1-9B47-4DBB-BE70-D71656074EDE}" type="presParOf" srcId="{D8E24BF0-0D93-4B8D-9315-824C0D589F4E}" destId="{5D95DD2A-5A5C-4E2E-9A7F-E2F7E3CD6BD0}" srcOrd="1" destOrd="0" presId="urn:microsoft.com/office/officeart/2005/8/layout/hProcess9"/>
    <dgm:cxn modelId="{CAA1C56A-3FDF-43B6-A607-00D683DFF8E0}" type="presParOf" srcId="{5D95DD2A-5A5C-4E2E-9A7F-E2F7E3CD6BD0}" destId="{48F2C9B5-6220-4F10-8CCA-FE47BB9311C1}" srcOrd="0" destOrd="0" presId="urn:microsoft.com/office/officeart/2005/8/layout/hProcess9"/>
    <dgm:cxn modelId="{A96CB043-13CD-424B-AB27-388AACFACC9D}" type="presParOf" srcId="{5D95DD2A-5A5C-4E2E-9A7F-E2F7E3CD6BD0}" destId="{6AF86D9E-DD65-4FB4-8A7D-33A1540B4945}" srcOrd="1" destOrd="0" presId="urn:microsoft.com/office/officeart/2005/8/layout/hProcess9"/>
    <dgm:cxn modelId="{CEC98C68-2A4D-41B6-A47A-E63055E2AAB8}" type="presParOf" srcId="{5D95DD2A-5A5C-4E2E-9A7F-E2F7E3CD6BD0}" destId="{486991BD-38C1-45F9-80B2-35320BA23C44}" srcOrd="2" destOrd="0" presId="urn:microsoft.com/office/officeart/2005/8/layout/hProcess9"/>
    <dgm:cxn modelId="{EB60AE42-3C5A-4E75-B593-5DAA438A4793}" type="presParOf" srcId="{5D95DD2A-5A5C-4E2E-9A7F-E2F7E3CD6BD0}" destId="{49DA2393-CFEE-4927-B1BE-A3F6325CF53C}" srcOrd="3" destOrd="0" presId="urn:microsoft.com/office/officeart/2005/8/layout/hProcess9"/>
    <dgm:cxn modelId="{FE5F8BEB-2AC4-4EBF-8DB5-262A289D4E23}" type="presParOf" srcId="{5D95DD2A-5A5C-4E2E-9A7F-E2F7E3CD6BD0}" destId="{0A895833-F2D4-4E81-934C-A5C3CBEC9C07}" srcOrd="4" destOrd="0" presId="urn:microsoft.com/office/officeart/2005/8/layout/hProcess9"/>
    <dgm:cxn modelId="{03A4A1C3-4142-48E7-A2E7-13ACEAE69717}" type="presParOf" srcId="{5D95DD2A-5A5C-4E2E-9A7F-E2F7E3CD6BD0}" destId="{9D22F4BB-6A55-44A3-B44C-EF7EE51C28E0}" srcOrd="5" destOrd="0" presId="urn:microsoft.com/office/officeart/2005/8/layout/hProcess9"/>
    <dgm:cxn modelId="{0E444C40-DD56-4F75-8B65-FF4E5A1E97A5}" type="presParOf" srcId="{5D95DD2A-5A5C-4E2E-9A7F-E2F7E3CD6BD0}" destId="{47D88CAF-E895-4420-AA52-906C40AB2A48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B8286C-3D7F-4877-86F0-34A4C421D3D1}">
      <dsp:nvSpPr>
        <dsp:cNvPr id="0" name=""/>
        <dsp:cNvSpPr/>
      </dsp:nvSpPr>
      <dsp:spPr>
        <a:xfrm>
          <a:off x="535670" y="0"/>
          <a:ext cx="6070937" cy="4452138"/>
        </a:xfrm>
        <a:prstGeom prst="rightArrow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D78A12-DB4E-4E5B-B94B-FFAE0975B322}">
      <dsp:nvSpPr>
        <dsp:cNvPr id="0" name=""/>
        <dsp:cNvSpPr/>
      </dsp:nvSpPr>
      <dsp:spPr>
        <a:xfrm>
          <a:off x="3138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Motion Detection</a:t>
          </a:r>
          <a:endParaRPr lang="en-IN" sz="1600" kern="1200" dirty="0"/>
        </a:p>
      </dsp:txBody>
      <dsp:txXfrm>
        <a:off x="70129" y="1402632"/>
        <a:ext cx="1238326" cy="1646873"/>
      </dsp:txXfrm>
    </dsp:sp>
    <dsp:sp modelId="{CA4CD366-44C6-45CC-A1D9-92CC8233922F}">
      <dsp:nvSpPr>
        <dsp:cNvPr id="0" name=""/>
        <dsp:cNvSpPr/>
      </dsp:nvSpPr>
      <dsp:spPr>
        <a:xfrm>
          <a:off x="1444062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163052"/>
            <a:satOff val="-9120"/>
            <a:lumOff val="181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Background Masking</a:t>
          </a:r>
          <a:endParaRPr lang="en-IN" sz="1600" kern="1200" dirty="0"/>
        </a:p>
      </dsp:txBody>
      <dsp:txXfrm>
        <a:off x="1511053" y="1402632"/>
        <a:ext cx="1238326" cy="1646873"/>
      </dsp:txXfrm>
    </dsp:sp>
    <dsp:sp modelId="{2919F06D-B9EF-4337-9CC1-1E7BEC2F5945}">
      <dsp:nvSpPr>
        <dsp:cNvPr id="0" name=""/>
        <dsp:cNvSpPr/>
      </dsp:nvSpPr>
      <dsp:spPr>
        <a:xfrm>
          <a:off x="2884985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326105"/>
            <a:satOff val="-18239"/>
            <a:lumOff val="3631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Object Tubes computation and extraction </a:t>
          </a:r>
        </a:p>
      </dsp:txBody>
      <dsp:txXfrm>
        <a:off x="2951976" y="1402632"/>
        <a:ext cx="1238326" cy="1646873"/>
      </dsp:txXfrm>
    </dsp:sp>
    <dsp:sp modelId="{C013A3C5-80D8-46AD-BFF3-C2EE2EF2BBBA}">
      <dsp:nvSpPr>
        <dsp:cNvPr id="0" name=""/>
        <dsp:cNvSpPr/>
      </dsp:nvSpPr>
      <dsp:spPr>
        <a:xfrm>
          <a:off x="4325908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326105"/>
            <a:satOff val="-18239"/>
            <a:lumOff val="3631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Object Detection and tagging</a:t>
          </a:r>
          <a:endParaRPr lang="en-US" sz="1600" kern="1200" dirty="0"/>
        </a:p>
      </dsp:txBody>
      <dsp:txXfrm>
        <a:off x="4392899" y="1402632"/>
        <a:ext cx="1238326" cy="1646873"/>
      </dsp:txXfrm>
    </dsp:sp>
    <dsp:sp modelId="{0872A6B5-8A1D-45BD-AFBD-38E7A8E862CD}">
      <dsp:nvSpPr>
        <dsp:cNvPr id="0" name=""/>
        <dsp:cNvSpPr/>
      </dsp:nvSpPr>
      <dsp:spPr>
        <a:xfrm>
          <a:off x="5766832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163052"/>
            <a:satOff val="-9120"/>
            <a:lumOff val="181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Footage and metadata storage</a:t>
          </a:r>
        </a:p>
      </dsp:txBody>
      <dsp:txXfrm>
        <a:off x="5833823" y="1402632"/>
        <a:ext cx="1238326" cy="16468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B8286C-3D7F-4877-86F0-34A4C421D3D1}">
      <dsp:nvSpPr>
        <dsp:cNvPr id="0" name=""/>
        <dsp:cNvSpPr/>
      </dsp:nvSpPr>
      <dsp:spPr>
        <a:xfrm>
          <a:off x="535670" y="0"/>
          <a:ext cx="6070937" cy="4452138"/>
        </a:xfrm>
        <a:prstGeom prst="rightArrow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F2C9B5-6220-4F10-8CCA-FE47BB9311C1}">
      <dsp:nvSpPr>
        <dsp:cNvPr id="0" name=""/>
        <dsp:cNvSpPr/>
      </dsp:nvSpPr>
      <dsp:spPr>
        <a:xfrm>
          <a:off x="3574" y="1335641"/>
          <a:ext cx="1719308" cy="1780855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Selection of tubes based on user query</a:t>
          </a:r>
        </a:p>
      </dsp:txBody>
      <dsp:txXfrm>
        <a:off x="87504" y="1419571"/>
        <a:ext cx="1551448" cy="1612995"/>
      </dsp:txXfrm>
    </dsp:sp>
    <dsp:sp modelId="{486991BD-38C1-45F9-80B2-35320BA23C44}">
      <dsp:nvSpPr>
        <dsp:cNvPr id="0" name=""/>
        <dsp:cNvSpPr/>
      </dsp:nvSpPr>
      <dsp:spPr>
        <a:xfrm>
          <a:off x="1808848" y="1335641"/>
          <a:ext cx="1719308" cy="1780855"/>
        </a:xfrm>
        <a:prstGeom prst="roundRect">
          <a:avLst/>
        </a:prstGeom>
        <a:solidFill>
          <a:schemeClr val="accent1">
            <a:shade val="50000"/>
            <a:hueOff val="203816"/>
            <a:satOff val="-11400"/>
            <a:lumOff val="2269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Tube Rearrangement</a:t>
          </a:r>
        </a:p>
      </dsp:txBody>
      <dsp:txXfrm>
        <a:off x="1892778" y="1419571"/>
        <a:ext cx="1551448" cy="1612995"/>
      </dsp:txXfrm>
    </dsp:sp>
    <dsp:sp modelId="{0A895833-F2D4-4E81-934C-A5C3CBEC9C07}">
      <dsp:nvSpPr>
        <dsp:cNvPr id="0" name=""/>
        <dsp:cNvSpPr/>
      </dsp:nvSpPr>
      <dsp:spPr>
        <a:xfrm>
          <a:off x="3614122" y="1335641"/>
          <a:ext cx="1719308" cy="1780855"/>
        </a:xfrm>
        <a:prstGeom prst="roundRect">
          <a:avLst/>
        </a:prstGeom>
        <a:solidFill>
          <a:schemeClr val="accent1">
            <a:shade val="50000"/>
            <a:hueOff val="407631"/>
            <a:satOff val="-22799"/>
            <a:lumOff val="4539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Time-lapse background generation </a:t>
          </a:r>
        </a:p>
      </dsp:txBody>
      <dsp:txXfrm>
        <a:off x="3698052" y="1419571"/>
        <a:ext cx="1551448" cy="1612995"/>
      </dsp:txXfrm>
    </dsp:sp>
    <dsp:sp modelId="{47D88CAF-E895-4420-AA52-906C40AB2A48}">
      <dsp:nvSpPr>
        <dsp:cNvPr id="0" name=""/>
        <dsp:cNvSpPr/>
      </dsp:nvSpPr>
      <dsp:spPr>
        <a:xfrm>
          <a:off x="5419396" y="1335641"/>
          <a:ext cx="1719308" cy="1780855"/>
        </a:xfrm>
        <a:prstGeom prst="roundRect">
          <a:avLst/>
        </a:prstGeom>
        <a:solidFill>
          <a:schemeClr val="accent1">
            <a:shade val="50000"/>
            <a:hueOff val="203816"/>
            <a:satOff val="-11400"/>
            <a:lumOff val="2269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Blending tubes and background to create summary</a:t>
          </a:r>
        </a:p>
      </dsp:txBody>
      <dsp:txXfrm>
        <a:off x="5503326" y="1419571"/>
        <a:ext cx="1551448" cy="1612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4CB76-4385-489F-AACC-E3EFE7080DD5}" type="datetimeFigureOut">
              <a:rPr lang="en-IN" smtClean="0"/>
              <a:pPr/>
              <a:t>08/03/19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5F6DC-39B5-4606-9932-DE2216EC666F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494" y="4342939"/>
            <a:ext cx="5487013" cy="411458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5F6DC-39B5-4606-9932-DE2216EC666F}" type="slidenum">
              <a:rPr lang="en-IN" smtClean="0"/>
              <a:pPr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581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5F6DC-39B5-4606-9932-DE2216EC666F}" type="slidenum">
              <a:rPr lang="en-IN" smtClean="0"/>
              <a:pPr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052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DE8EAB-F7B9-4B34-BEFA-7FA6C7F509CF}" type="datetime1">
              <a:rPr lang="en-IN" smtClean="0"/>
              <a:pPr/>
              <a:t>08/03/19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CC3658-9355-476C-8096-1C30BA89A323}" type="datetime1">
              <a:rPr lang="en-IN" smtClean="0"/>
              <a:pPr/>
              <a:t>08/03/19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2279AD-F93D-4970-8E41-22F9382FEA65}" type="datetime1">
              <a:rPr lang="en-IN" smtClean="0"/>
              <a:pPr/>
              <a:t>08/03/19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10E0391-EBFB-4EBE-A047-6033E7EC04DA}" type="datetime1">
              <a:rPr lang="en-IN" smtClean="0"/>
              <a:pPr/>
              <a:t>08/03/19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14800DF-59B9-4D07-88A3-68F4488D6088}" type="datetime1">
              <a:rPr lang="en-IN" smtClean="0"/>
              <a:pPr/>
              <a:t>08/03/19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5D4E3C8-D3F2-42BF-BA49-699CDC340858}" type="datetime1">
              <a:rPr lang="en-IN" smtClean="0"/>
              <a:pPr/>
              <a:t>08/03/19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IN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IN" dirty="0"/>
              <a:t>2017-18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13BD88-B46A-4417-93A3-493A8B901304}" type="datetime1">
              <a:rPr lang="en-IN" smtClean="0"/>
              <a:pPr/>
              <a:t>08/03/19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F6B383D-B6DD-4CF4-B050-92141955360F}" type="datetime1">
              <a:rPr lang="en-IN" smtClean="0"/>
              <a:pPr/>
              <a:t>08/03/19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 userDrawn="1"/>
        </p:nvSpPr>
        <p:spPr>
          <a:xfrm>
            <a:off x="0" y="6453336"/>
            <a:ext cx="9144000" cy="360040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Dept. of CSE, RVCE                                                                                                                                                 2018-2019</a:t>
            </a:r>
            <a:endParaRPr kumimoji="0" lang="en-IN" sz="1200" b="1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pic>
        <p:nvPicPr>
          <p:cNvPr id="8" name="Picture 15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242888" y="228600"/>
            <a:ext cx="728712" cy="73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51" r:id="rId13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781325" y="2643188"/>
            <a:ext cx="8000027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 algn="just" eaLnBrk="1" hangingPunct="1">
              <a:buSzPct val="60000"/>
              <a:buFont typeface="Wingdings" pitchFamily="2" charset="2"/>
              <a:buNone/>
              <a:tabLst>
                <a:tab pos="519113" algn="l"/>
                <a:tab pos="563563" algn="l"/>
              </a:tabLst>
            </a:pPr>
            <a:endParaRPr lang="ja-JP" altLang="en-US" sz="1400" b="0" baseline="0">
              <a:solidFill>
                <a:srgbClr val="FFFF00"/>
              </a:solidFill>
              <a:latin typeface="Arial" pitchFamily="34" charset="0"/>
              <a:ea typeface="Arial Unicode MS" pitchFamily="34" charset="-128"/>
              <a:cs typeface="Arial Unicode MS" pitchFamily="34" charset="-128"/>
            </a:endParaRPr>
          </a:p>
          <a:p>
            <a:pPr marL="457200" indent="-457200" algn="just" eaLnBrk="1" hangingPunct="1">
              <a:buSzPct val="60000"/>
              <a:buFont typeface="Wingdings" pitchFamily="2" charset="2"/>
              <a:buNone/>
              <a:tabLst>
                <a:tab pos="519113" algn="l"/>
                <a:tab pos="563563" algn="l"/>
              </a:tabLst>
            </a:pPr>
            <a:endParaRPr lang="ja-JP" altLang="en-US" sz="3200" b="0" baseline="0">
              <a:solidFill>
                <a:srgbClr val="FFFF00"/>
              </a:solidFill>
              <a:latin typeface="Arial" pitchFamily="34" charset="0"/>
              <a:ea typeface="MS PGothic" pitchFamily="34" charset="-128"/>
            </a:endParaRP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457589" y="1143000"/>
            <a:ext cx="8305086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 eaLnBrk="1" hangingPunct="1">
              <a:spcBef>
                <a:spcPct val="10000"/>
              </a:spcBef>
              <a:spcAft>
                <a:spcPct val="10000"/>
              </a:spcAft>
            </a:pPr>
            <a:endParaRPr lang="en-US" altLang="ja-JP" sz="2800" i="1" baseline="0">
              <a:solidFill>
                <a:srgbClr val="94D315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1187624" y="404664"/>
            <a:ext cx="7416824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en-US" sz="3600" b="1" i="1" baseline="0" dirty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VIII Semester Major Project Work (12CS81)</a:t>
            </a:r>
          </a:p>
        </p:txBody>
      </p:sp>
      <p:sp>
        <p:nvSpPr>
          <p:cNvPr id="17413" name="Text Box 5"/>
          <p:cNvSpPr txBox="1">
            <a:spLocks noChangeArrowheads="1"/>
          </p:cNvSpPr>
          <p:nvPr/>
        </p:nvSpPr>
        <p:spPr bwMode="auto">
          <a:xfrm>
            <a:off x="0" y="4869160"/>
            <a:ext cx="9144000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/>
            <a:r>
              <a:rPr lang="en-US" altLang="ja-JP" sz="2800" b="1" i="1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Department of Computer Science,  </a:t>
            </a:r>
          </a:p>
          <a:p>
            <a:pPr algn="ctr" eaLnBrk="1" hangingPunct="1"/>
            <a:r>
              <a:rPr lang="en-US" altLang="ja-JP" sz="2800" b="1" i="1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R V College of  Engineering, </a:t>
            </a:r>
            <a:r>
              <a:rPr lang="en-US" altLang="ja-JP" sz="2800" b="1" i="1" baseline="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Bengaluru</a:t>
            </a:r>
            <a:r>
              <a:rPr lang="en-US" altLang="ja-JP" sz="2800" b="1" i="1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.</a:t>
            </a:r>
          </a:p>
        </p:txBody>
      </p:sp>
      <p:pic>
        <p:nvPicPr>
          <p:cNvPr id="17414" name="Picture 7" descr="CIMG2957.JPG"/>
          <p:cNvPicPr>
            <a:picLocks noChangeAspect="1"/>
          </p:cNvPicPr>
          <p:nvPr/>
        </p:nvPicPr>
        <p:blipFill>
          <a:blip r:embed="rId3" cstate="print">
            <a:lum bright="20000" contrast="10000"/>
          </a:blip>
          <a:srcRect/>
          <a:stretch>
            <a:fillRect/>
          </a:stretch>
        </p:blipFill>
        <p:spPr bwMode="auto">
          <a:xfrm>
            <a:off x="755576" y="1628800"/>
            <a:ext cx="8064320" cy="3196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Methodology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We perform the video summarization in 2 phases.</a:t>
            </a:r>
          </a:p>
          <a:p>
            <a:pPr>
              <a:buNone/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Phase 1 – Real-time phase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This phase takes place when the camera footage is being recorded.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footage is processed and stored so that it can be accessed easily and be used for the 2</a:t>
            </a:r>
            <a:r>
              <a:rPr lang="en-US" sz="2000" baseline="30000" dirty="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phase</a:t>
            </a:r>
          </a:p>
          <a:p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Phase 2 – Query phase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summary is generated based on a user query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data stored in phase 1 is retrieved and used for generating the final summary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908720"/>
            <a:ext cx="8229600" cy="580926"/>
          </a:xfrm>
        </p:spPr>
        <p:txBody>
          <a:bodyPr/>
          <a:lstStyle/>
          <a:p>
            <a: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Methodology – Phase 1 </a:t>
            </a:r>
            <a:endParaRPr lang="en-IN" sz="32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3ECE7BC-5CBD-E14F-A72D-5C0279E2D3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7104736"/>
              </p:ext>
            </p:extLst>
          </p:nvPr>
        </p:nvGraphicFramePr>
        <p:xfrm>
          <a:off x="179512" y="2073206"/>
          <a:ext cx="8424936" cy="4452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CB5B8DF-614F-49D8-BA61-3E34FAC236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4840353"/>
              </p:ext>
            </p:extLst>
          </p:nvPr>
        </p:nvGraphicFramePr>
        <p:xfrm>
          <a:off x="1000861" y="1641158"/>
          <a:ext cx="7142279" cy="4452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908720"/>
            <a:ext cx="8229600" cy="580926"/>
          </a:xfrm>
        </p:spPr>
        <p:txBody>
          <a:bodyPr/>
          <a:lstStyle/>
          <a:p>
            <a: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Methodology – Phase 2</a:t>
            </a:r>
            <a:endParaRPr lang="en-IN" sz="32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3ECE7BC-5CBD-E14F-A72D-5C0279E2D39C}"/>
              </a:ext>
            </a:extLst>
          </p:cNvPr>
          <p:cNvGraphicFramePr/>
          <p:nvPr>
            <p:extLst/>
          </p:nvPr>
        </p:nvGraphicFramePr>
        <p:xfrm>
          <a:off x="179512" y="1397000"/>
          <a:ext cx="8784976" cy="5128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CB5B8DF-614F-49D8-BA61-3E34FAC236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56134"/>
              </p:ext>
            </p:extLst>
          </p:nvPr>
        </p:nvGraphicFramePr>
        <p:xfrm>
          <a:off x="1000861" y="1641158"/>
          <a:ext cx="7142279" cy="4452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079067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620688"/>
            <a:ext cx="8229600" cy="792088"/>
          </a:xfrm>
        </p:spPr>
        <p:txBody>
          <a:bodyPr/>
          <a:lstStyle/>
          <a:p>
            <a:r>
              <a:rPr lang="en-US" sz="320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Planning of  Project work and Team</a:t>
            </a:r>
            <a:br>
              <a:rPr lang="en-IN" sz="320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320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Structure</a:t>
            </a:r>
            <a:br>
              <a:rPr lang="en-IN" sz="3200"/>
            </a:b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7E4D46-CD97-4D9A-BCD5-0D5441E78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91"/>
          <a:stretch/>
        </p:blipFill>
        <p:spPr>
          <a:xfrm>
            <a:off x="755576" y="1772816"/>
            <a:ext cx="7560840" cy="468593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2956"/>
            <a:ext cx="8229600" cy="792088"/>
          </a:xfrm>
        </p:spPr>
        <p:txBody>
          <a:bodyPr/>
          <a:lstStyle/>
          <a:p>
            <a: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23D978-1B44-4F61-9BCC-32F8E5C3F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1442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References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AutoNum type="arabicPeriod"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Author, 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‘Title of the journal paper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’, Publication ,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Vol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Issue, page number, Year of publication. 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Example. 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Honig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M.L., 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Steiglitz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K., and 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Gopinath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B.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‘Multichannel signal processing for data communication in the presence of crosstalk’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IEEE Trans. Communications., 38, (4), pp. 551–558, April 1990,</a:t>
            </a:r>
          </a:p>
          <a:p>
            <a:pPr algn="just">
              <a:buAutoNum type="arabicPeriod" startAt="2"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Author(s) First name or initials. Surname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, ‘Title of  Conference paper,’ 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presented at the Name of the Conference, City /State, Year , page number.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 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Example. A. H. Cookson and B. O. Pedersen, ‘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Thermal measurements in a 1200kV compressed gas insulated transmission </a:t>
            </a:r>
            <a:r>
              <a:rPr lang="en-IN" sz="1400" i="1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line’,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in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Seventh IEEE Power Engineering Society Transmission and Distribution Conference and Exposition, 1979, pp. 163-167.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3.	Author(s) First name or initials. Surname, 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‘Title of  Technical report’, 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Abbrev. Name of Co. or Inst.,  City of Co., Abbrev. State, Technical Report number, Year of Publication.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Example. T. 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Kasami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‘An efficient recognition and syntax analysis algorithm for context-free languages,’ 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Air Force Cambridge Res. Lab., Bedford, MA, Sci. Rep. AFCRL-65-558, 1965.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4.	Author(s) First name or initials. Surname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, ‘Title of patent,’  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U.S. Patent [Patent authority] x xxx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xxx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 [patent number], Month, day, year.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Example. T. Mei and T. Yang, 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‘Circuit and method for average –current regulation of light-emitting </a:t>
            </a:r>
            <a:r>
              <a:rPr lang="en-IN" sz="1400" i="1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diodes,’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U.S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. Patent 7 898 187 B1, 2011, Mar. 1, 2012.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5.	Author(s) First name or initials. Surname, 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‘Title of  Book’ , 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Edition number ,Publication , Year.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Example.  C. W. Lander, ‘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Power Electronics’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3rd. ed., London: McGraw-Hill, 1993.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5168" y="908720"/>
            <a:ext cx="6629200" cy="1296145"/>
          </a:xfrm>
        </p:spPr>
        <p:txBody>
          <a:bodyPr/>
          <a:lstStyle/>
          <a:p>
            <a:r>
              <a:rPr lang="en-IN" altLang="ja-JP" sz="36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  <a:cs typeface="+mn-cs"/>
              </a:rPr>
              <a:t>CCTV Video Summarization in Urban Environments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7624" y="2744924"/>
            <a:ext cx="6400800" cy="1728192"/>
          </a:xfrm>
        </p:spPr>
        <p:txBody>
          <a:bodyPr/>
          <a:lstStyle/>
          <a:p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A.S. Karthik		1RV15CS001</a:t>
            </a:r>
          </a:p>
          <a:p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Abhishek Krishna	1RV15CS007</a:t>
            </a:r>
          </a:p>
          <a:p>
            <a:r>
              <a:rPr lang="en-IN" altLang="ja-JP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Gagan</a:t>
            </a:r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 Deep G	1RV15CS053</a:t>
            </a: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25352" y="5013176"/>
            <a:ext cx="7488832" cy="6955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altLang="ja-JP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Internal Guide  : Dr </a:t>
            </a:r>
            <a:r>
              <a:rPr lang="en-IN" altLang="ja-JP" sz="20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Ramakanth</a:t>
            </a:r>
            <a:r>
              <a:rPr lang="en-IN" altLang="ja-JP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 Kumar P (Professor and </a:t>
            </a:r>
            <a:r>
              <a:rPr lang="en-IN" altLang="ja-JP" sz="20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HoD</a:t>
            </a:r>
            <a:r>
              <a:rPr lang="en-IN" altLang="ja-JP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 CSE)</a:t>
            </a:r>
          </a:p>
          <a:p>
            <a:pPr lvl="0" algn="just">
              <a:spcBef>
                <a:spcPct val="20000"/>
              </a:spcBef>
            </a:pPr>
            <a:endParaRPr lang="en-IN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6C014-EA86-4375-AC26-E208336C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Input</a:t>
            </a:r>
          </a:p>
        </p:txBody>
      </p:sp>
      <p:pic>
        <p:nvPicPr>
          <p:cNvPr id="4" name="DubRun">
            <a:hlinkClick r:id="" action="ppaction://media"/>
            <a:extLst>
              <a:ext uri="{FF2B5EF4-FFF2-40B4-BE49-F238E27FC236}">
                <a16:creationId xmlns:a16="http://schemas.microsoft.com/office/drawing/2014/main" id="{6BA81856-EE27-4CBC-8B69-D9C4D5A9A42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83721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6C014-EA86-4375-AC26-E208336C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Output</a:t>
            </a:r>
          </a:p>
        </p:txBody>
      </p:sp>
      <p:pic>
        <p:nvPicPr>
          <p:cNvPr id="7" name="FINAL">
            <a:hlinkClick r:id="" action="ppaction://media"/>
            <a:extLst>
              <a:ext uri="{FF2B5EF4-FFF2-40B4-BE49-F238E27FC236}">
                <a16:creationId xmlns:a16="http://schemas.microsoft.com/office/drawing/2014/main" id="{26E6A6AF-BD63-4AB5-8F10-7949ECA8CE8A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753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32278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2157512"/>
              </p:ext>
            </p:extLst>
          </p:nvPr>
        </p:nvGraphicFramePr>
        <p:xfrm>
          <a:off x="539552" y="1340768"/>
          <a:ext cx="8291262" cy="4721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1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338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Year,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Name  of the Journal/Conference 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Title of the paper</a:t>
                      </a: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Authors of the paper</a:t>
                      </a: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Model/Sub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Model used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Challenges of the paper</a:t>
                      </a: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Limitations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AAAI Conference on Artificial Intelligence. 2018.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Deep Reinforcement Learning for Unsupervised Video Summarization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Zhou,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Kaiyang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Yu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Qiao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and Tao Xiang.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LSTM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End to end summarization of movies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Computationally expensive, Not suitable for CCTV video footage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484621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Computer Vision and Pattern Recognition, 2006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Making a Long Video Short: Dynamic Video Synopsis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Rav-Acha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Alex, Yael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Pritch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and Shmuel Peleg.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Motion detection-based synopsis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Methodology for rearrangement of video clips in time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Not based on any queries other than time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1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ICCV 2007. IEEE 11th International Conference on. IEEE, 2007.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Webcam Synopsis: Peeking Around the World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Pritch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Yael, et al.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2 phase approach to summarization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Object queue to deal with limited storage space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No smart querying based on objects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Literature Review 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7171423"/>
              </p:ext>
            </p:extLst>
          </p:nvPr>
        </p:nvGraphicFramePr>
        <p:xfrm>
          <a:off x="539552" y="1196752"/>
          <a:ext cx="8291262" cy="55753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1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338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Year,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Name  of the Journal/Conference 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Title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Authors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Model/Sub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Model used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Challenges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Limitations</a:t>
                      </a:r>
                      <a:r>
                        <a:rPr lang="en-US" sz="1400" baseline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IEEE Transactions on Pattern Analysis &amp; Machine Intelligence 11 (2008)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Non-Chronological Video Synopsis and Indexing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Pritch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Yael, Alex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Rav-Acha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and Shmuel Peleg.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Storage of original video frames along with extracted tubes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Method for indexing the summary video to link back to the original video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No smart querying based on objects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250307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Computer Vision and Pattern Recognition (CVPR), 2016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IEEE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You Only Look Once, Unified Real-time object Detection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Joseph Redman, Santhosh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Divvala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Ross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Girshick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Ali Farhadi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YOLO 24 layered CNN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Real-time object detection and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localisation</a:t>
                      </a:r>
                      <a:endParaRPr lang="en-US" sz="1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Lesser accuracy compared to other standard models.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138434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ELSEVIER Pattern Recognition Letters, 2014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Efficient adaptive </a:t>
                      </a:r>
                      <a:r>
                        <a:rPr lang="fr-FR" sz="1400" b="0" i="0" u="none" strike="noStrike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density</a:t>
                      </a:r>
                      <a:r>
                        <a:rPr lang="fr-FR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estimation per image pixel</a:t>
                      </a:r>
                    </a:p>
                    <a:p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for the task of background subtraction</a:t>
                      </a:r>
                      <a:endParaRPr lang="en-US" sz="11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Zoran </a:t>
                      </a:r>
                      <a:r>
                        <a:rPr lang="en-IN" sz="1400" b="0" i="0" u="none" strike="noStrike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Zivkovic</a:t>
                      </a:r>
                      <a:r>
                        <a:rPr lang="en-IN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 Ferdinand van der Heijden</a:t>
                      </a:r>
                      <a:endParaRPr lang="en-US" sz="1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MOG2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Pixel by pixel dynamic selection of number of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Guassians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Susceptibility to noise, computationally expensive.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332044"/>
                  </a:ext>
                </a:extLst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Literature Review 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57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3908352"/>
              </p:ext>
            </p:extLst>
          </p:nvPr>
        </p:nvGraphicFramePr>
        <p:xfrm>
          <a:off x="539552" y="1628801"/>
          <a:ext cx="8291262" cy="4721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1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338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Year,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Name  of the Journal/Conference 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Title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Authors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Model/Sub</a:t>
                      </a:r>
                      <a:r>
                        <a:rPr lang="en-US" sz="1400" baseline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Model used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Challenges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Limitations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Computer Vision and Pattern Recognition (CVPR), 2010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IEEE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CRAM: Compact Representation of Action in Movies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Mikel Rodriguez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Clifford Fourier Transform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Can detect specific actions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Doesn’t keep all events in the final summary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823897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Advanced Video and Signal Based Surveillance. IEEE, 2009.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Clustered synopsis of Surveillance Video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ase" latinLnBrk="0" hangingPunct="1"/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Pritch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, Yael, et al. </a:t>
                      </a:r>
                      <a:endParaRPr lang="en-IN" sz="14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Similarity based clustering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Determining the extent of similarity between different events. </a:t>
                      </a:r>
                    </a:p>
                  </a:txBody>
                  <a:tcPr marL="35622" marR="35622" marT="34925" marB="349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Unable to clearly differentiate between events having high similarity. </a:t>
                      </a:r>
                    </a:p>
                  </a:txBody>
                  <a:tcPr marL="35622" marR="35622" marT="34925" marB="349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4090044"/>
                  </a:ext>
                </a:extLst>
              </a:tr>
              <a:tr h="751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IEEE, 2003.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A Shortest Path Representation for Video Summarization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Porter, Sarah V., Majid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Mirmehdi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and Barry T. Thomas.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Graph cuts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Creates panoramic summaries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It is static, produces images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Literature Review 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4036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Research gap  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There is no method to generate summaries based on the properties of the objects in the video (Smart synopsis based on tags) </a:t>
            </a:r>
          </a:p>
          <a:p>
            <a:pPr>
              <a:buFontTx/>
              <a:buChar char="-"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Lack of clear optimization techniques for rearrangement of </a:t>
            </a:r>
            <a:r>
              <a:rPr lang="en-IN" dirty="0" err="1">
                <a:latin typeface="Times New Roman" pitchFamily="18" charset="0"/>
                <a:cs typeface="Times New Roman" pitchFamily="18" charset="0"/>
              </a:rPr>
              <a:t>spatio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-temporal object tubes. </a:t>
            </a:r>
          </a:p>
          <a:p>
            <a:pPr marL="0" indent="0">
              <a:buNone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Objectives Revisited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Development of a video-summarization system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Experiment with different techniques (simulated annealing, genetic algorithms) to re-arrange the events in time for creating an optimal summary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Develop a method to generate the summary based on user queries with tags (smart synopsis)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Develop a GUI for viewing the generated summary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Host the project as a service in the cloud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2765</TotalTime>
  <Words>790</Words>
  <Application>Microsoft Macintosh PowerPoint</Application>
  <PresentationFormat>On-screen Show (4:3)</PresentationFormat>
  <Paragraphs>153</Paragraphs>
  <Slides>15</Slides>
  <Notes>3</Notes>
  <HiddenSlides>1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Wingdings</vt:lpstr>
      <vt:lpstr>Office Theme</vt:lpstr>
      <vt:lpstr>PowerPoint Presentation</vt:lpstr>
      <vt:lpstr>CCTV Video Summarization in Urban Environments</vt:lpstr>
      <vt:lpstr>Input</vt:lpstr>
      <vt:lpstr>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Methodology – Phase 1 </vt:lpstr>
      <vt:lpstr>Methodology – Phase 2</vt:lpstr>
      <vt:lpstr>Planning of  Project work and Team Structure </vt:lpstr>
      <vt:lpstr>Thank You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HP</dc:creator>
  <cp:lastModifiedBy>Karthik Arcot</cp:lastModifiedBy>
  <cp:revision>118</cp:revision>
  <dcterms:created xsi:type="dcterms:W3CDTF">2017-07-24T09:12:31Z</dcterms:created>
  <dcterms:modified xsi:type="dcterms:W3CDTF">2019-03-08T11:58:42Z</dcterms:modified>
</cp:coreProperties>
</file>

<file path=docProps/thumbnail.jpeg>
</file>